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  <p:embeddedFont>
      <p:font typeface="Yeseva One"/>
      <p:regular r:id="rId17"/>
    </p:embeddedFont>
    <p:embeddedFont>
      <p:font typeface="Merriweather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italic.fntdata"/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21" Type="http://schemas.openxmlformats.org/officeDocument/2006/relationships/font" Target="fonts/Merriweather-boldItalic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7" Type="http://schemas.openxmlformats.org/officeDocument/2006/relationships/font" Target="fonts/YesevaOne-regular.fntdata"/><Relationship Id="rId16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bold.fntdata"/><Relationship Id="rId6" Type="http://schemas.openxmlformats.org/officeDocument/2006/relationships/slide" Target="slides/slide1.xml"/><Relationship Id="rId18" Type="http://schemas.openxmlformats.org/officeDocument/2006/relationships/font" Target="fonts/Merriweather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582f6b11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1582f6b11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1582f6b11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1582f6b11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56833" y="781525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What I think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Jonathan Madill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What I think then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311700" y="1317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800">
                <a:latin typeface="Yeseva One"/>
                <a:ea typeface="Yeseva One"/>
                <a:cs typeface="Yeseva One"/>
                <a:sym typeface="Yeseva One"/>
              </a:rPr>
              <a:t>Before I didn’t quite understand the need of caregivers and understand how </a:t>
            </a:r>
            <a:r>
              <a:rPr lang="en" sz="2800">
                <a:latin typeface="Yeseva One"/>
                <a:ea typeface="Yeseva One"/>
                <a:cs typeface="Yeseva One"/>
                <a:sym typeface="Yeseva One"/>
              </a:rPr>
              <a:t>difficult</a:t>
            </a:r>
            <a:r>
              <a:rPr lang="en" sz="2800">
                <a:latin typeface="Yeseva One"/>
                <a:ea typeface="Yeseva One"/>
                <a:cs typeface="Yeseva One"/>
                <a:sym typeface="Yeseva One"/>
              </a:rPr>
              <a:t> the </a:t>
            </a:r>
            <a:r>
              <a:rPr lang="en" sz="2800">
                <a:latin typeface="Yeseva One"/>
                <a:ea typeface="Yeseva One"/>
                <a:cs typeface="Yeseva One"/>
                <a:sym typeface="Yeseva One"/>
              </a:rPr>
              <a:t>healthcare</a:t>
            </a:r>
            <a:r>
              <a:rPr lang="en" sz="2800">
                <a:latin typeface="Yeseva One"/>
                <a:ea typeface="Yeseva One"/>
                <a:cs typeface="Yeseva One"/>
                <a:sym typeface="Yeseva One"/>
              </a:rPr>
              <a:t> </a:t>
            </a:r>
            <a:r>
              <a:rPr lang="en" sz="2800">
                <a:latin typeface="Yeseva One"/>
                <a:ea typeface="Yeseva One"/>
                <a:cs typeface="Yeseva One"/>
                <a:sym typeface="Yeseva One"/>
              </a:rPr>
              <a:t>field</a:t>
            </a:r>
            <a:r>
              <a:rPr lang="en" sz="2800">
                <a:latin typeface="Yeseva One"/>
                <a:ea typeface="Yeseva One"/>
                <a:cs typeface="Yeseva One"/>
                <a:sym typeface="Yeseva One"/>
              </a:rPr>
              <a:t>. I did understand that it was hard but never really understood till I started working as a CNA.</a:t>
            </a:r>
            <a:endParaRPr sz="2800">
              <a:latin typeface="Yeseva One"/>
              <a:ea typeface="Yeseva One"/>
              <a:cs typeface="Yeseva One"/>
              <a:sym typeface="Yeseva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1422675" y="472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What I think now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5" name="Google Shape;85;p15"/>
          <p:cNvSpPr txBox="1"/>
          <p:nvPr>
            <p:ph idx="1" type="body"/>
          </p:nvPr>
        </p:nvSpPr>
        <p:spPr>
          <a:xfrm>
            <a:off x="311700" y="13445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700">
                <a:latin typeface="Yeseva One"/>
                <a:ea typeface="Yeseva One"/>
                <a:cs typeface="Yeseva One"/>
                <a:sym typeface="Yeseva One"/>
              </a:rPr>
              <a:t>Now I feel like I am more sympathetic towards people with chronic diseases and need help with ADL’s. This helps me get along with the residents I take care of more and the care I give is a lot better. To me it’s not just a job anymore but more of a obligation.</a:t>
            </a:r>
            <a:endParaRPr sz="2700">
              <a:latin typeface="Yeseva One"/>
              <a:ea typeface="Yeseva One"/>
              <a:cs typeface="Yeseva One"/>
              <a:sym typeface="Yeseva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