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Nuni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regular.fntdata"/><Relationship Id="rId10" Type="http://schemas.openxmlformats.org/officeDocument/2006/relationships/slide" Target="slides/slide5.xml"/><Relationship Id="rId13" Type="http://schemas.openxmlformats.org/officeDocument/2006/relationships/font" Target="fonts/Nunito-italic.fntdata"/><Relationship Id="rId12" Type="http://schemas.openxmlformats.org/officeDocument/2006/relationships/font" Target="fonts/Nuni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Nuni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2b02d0eba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2b02d0eba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2b02d0eba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2b02d0eba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2b02d0eba0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2b02d0eba0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2b02d0eba0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2b02d0eba0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Ethical </a:t>
            </a:r>
            <a:r>
              <a:rPr lang="en"/>
              <a:t>dilemma</a:t>
            </a:r>
            <a:r>
              <a:rPr lang="en"/>
              <a:t> in CNA</a:t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 Jonathan Madill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Family </a:t>
            </a:r>
            <a:r>
              <a:rPr lang="en" sz="4000"/>
              <a:t>Involvement</a:t>
            </a:r>
            <a:endParaRPr sz="4000"/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200"/>
              <a:t>One ethical dilemma while being a CNA is family involvement. Often times </a:t>
            </a:r>
            <a:r>
              <a:rPr lang="en" sz="2200"/>
              <a:t>families</a:t>
            </a:r>
            <a:r>
              <a:rPr lang="en" sz="2200"/>
              <a:t> will be a part of a residents life and do things for them. Deciding weather  the </a:t>
            </a:r>
            <a:r>
              <a:rPr lang="en" sz="2200"/>
              <a:t>family</a:t>
            </a:r>
            <a:r>
              <a:rPr lang="en" sz="2200"/>
              <a:t> is helping or hurting the resident can be hard and addressing the </a:t>
            </a:r>
            <a:r>
              <a:rPr lang="en" sz="2200"/>
              <a:t>issue</a:t>
            </a:r>
            <a:r>
              <a:rPr lang="en" sz="2200"/>
              <a:t> can also be complicated.</a:t>
            </a:r>
            <a:endParaRPr sz="2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examples</a:t>
            </a:r>
            <a:endParaRPr sz="4000"/>
          </a:p>
        </p:txBody>
      </p:sp>
      <p:sp>
        <p:nvSpPr>
          <p:cNvPr id="141" name="Google Shape;141;p15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800"/>
              <a:t>One example of family involvement being a </a:t>
            </a:r>
            <a:r>
              <a:rPr lang="en" sz="1800"/>
              <a:t>negative</a:t>
            </a:r>
            <a:r>
              <a:rPr lang="en" sz="1800"/>
              <a:t> on a residents </a:t>
            </a:r>
            <a:r>
              <a:rPr lang="en" sz="1800"/>
              <a:t>life is that the family can abuse the resident mentally. Yelling at the resident, insulting the resident, and making them upset happens to residents from family members. Another example is a family member provides improper care because they lack the knowledge and training a CNA has. Although it is normal to want to help and care for a family member it can be dont improper and hurt the resident.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Why is it complicated?</a:t>
            </a:r>
            <a:endParaRPr sz="4000"/>
          </a:p>
        </p:txBody>
      </p:sp>
      <p:sp>
        <p:nvSpPr>
          <p:cNvPr id="147" name="Google Shape;147;p16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000"/>
              <a:t>You cannot deny someone from seeing their family and you cannot deny a family member from doing some care. Also confronting the family can be hard and deciding what to say without upsetting them. So how can we defend </a:t>
            </a:r>
            <a:r>
              <a:rPr lang="en" sz="2000"/>
              <a:t>our</a:t>
            </a:r>
            <a:r>
              <a:rPr lang="en" sz="2000"/>
              <a:t> residents from </a:t>
            </a:r>
            <a:r>
              <a:rPr lang="en" sz="2000"/>
              <a:t>getting</a:t>
            </a:r>
            <a:r>
              <a:rPr lang="en" sz="2000"/>
              <a:t> hurt without denying them rights to see their family.</a:t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What can a CNA do?</a:t>
            </a:r>
            <a:endParaRPr sz="4000"/>
          </a:p>
        </p:txBody>
      </p:sp>
      <p:sp>
        <p:nvSpPr>
          <p:cNvPr id="153" name="Google Shape;153;p17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900"/>
              <a:t>As a CNA it is limited what we can do to get involved. We can report it to the nurse or whoever is in charge of resident care. Also trying to </a:t>
            </a:r>
            <a:r>
              <a:rPr lang="en" sz="1900"/>
              <a:t>defuse a situation between residents and family members respectfully or offering to do care instead of the family member doing it can be done. But CNA’s can’t be disrespectful or start a fight with family can must keep it professional.</a:t>
            </a:r>
            <a:endParaRPr sz="19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